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67" r:id="rId20"/>
    <p:sldId id="276" r:id="rId21"/>
    <p:sldId id="277" r:id="rId22"/>
    <p:sldId id="280" r:id="rId23"/>
    <p:sldId id="281" r:id="rId24"/>
    <p:sldId id="25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6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67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46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75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1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60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23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4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1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9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4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0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5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6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5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71DD2-E579-433D-852D-7E3404615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Presentatie - sec adv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09C68C-A76C-4B77-A9F4-46E994440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0576" y="1988187"/>
            <a:ext cx="4219576" cy="201335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nl-BE" dirty="0"/>
              <a:t>Groep MNO 02</a:t>
            </a:r>
          </a:p>
          <a:p>
            <a:pPr algn="ctr"/>
            <a:r>
              <a:rPr lang="nl-BE" dirty="0"/>
              <a:t>Glenn Janssens 01</a:t>
            </a:r>
          </a:p>
          <a:p>
            <a:pPr algn="ctr"/>
            <a:r>
              <a:rPr lang="nl-BE" dirty="0" err="1"/>
              <a:t>Hursit</a:t>
            </a:r>
            <a:r>
              <a:rPr lang="nl-BE" dirty="0"/>
              <a:t> </a:t>
            </a:r>
            <a:r>
              <a:rPr lang="nl-BE" dirty="0" err="1"/>
              <a:t>Tarcan</a:t>
            </a:r>
            <a:r>
              <a:rPr lang="nl-BE" dirty="0"/>
              <a:t> 02</a:t>
            </a:r>
          </a:p>
          <a:p>
            <a:pPr algn="ctr"/>
            <a:r>
              <a:rPr lang="nl-BE" dirty="0"/>
              <a:t>Dries </a:t>
            </a:r>
            <a:r>
              <a:rPr lang="nl-BE" dirty="0" err="1"/>
              <a:t>Claesen</a:t>
            </a:r>
            <a:r>
              <a:rPr lang="nl-BE" dirty="0"/>
              <a:t> 03</a:t>
            </a:r>
          </a:p>
          <a:p>
            <a:pPr algn="ctr"/>
            <a:r>
              <a:rPr lang="nl-BE" dirty="0"/>
              <a:t>Gijs Iliaens 04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6816D6B0-C129-4CE3-85B2-3F80E7FAE88A}"/>
              </a:ext>
            </a:extLst>
          </p:cNvPr>
          <p:cNvSpPr txBox="1">
            <a:spLocks/>
          </p:cNvSpPr>
          <p:nvPr/>
        </p:nvSpPr>
        <p:spPr>
          <a:xfrm>
            <a:off x="3980576" y="4208843"/>
            <a:ext cx="4219576" cy="14345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Yellow: level C: 100%, B: 33%     </a:t>
            </a:r>
          </a:p>
          <a:p>
            <a:r>
              <a:rPr lang="nl-BE" dirty="0"/>
              <a:t>Blue: level C, B, A+: 100%</a:t>
            </a:r>
          </a:p>
          <a:p>
            <a:r>
              <a:rPr lang="nl-BE" dirty="0"/>
              <a:t>Red: level C, B, A+: 100%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50869F8-807F-4ED2-AE26-471A4D5256D4}"/>
              </a:ext>
            </a:extLst>
          </p:cNvPr>
          <p:cNvSpPr/>
          <p:nvPr/>
        </p:nvSpPr>
        <p:spPr>
          <a:xfrm>
            <a:off x="4819432" y="1988187"/>
            <a:ext cx="2541864" cy="20049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CF4BA0A-E2A0-4C55-AAB2-97FD493DE323}"/>
              </a:ext>
            </a:extLst>
          </p:cNvPr>
          <p:cNvSpPr/>
          <p:nvPr/>
        </p:nvSpPr>
        <p:spPr>
          <a:xfrm>
            <a:off x="4527612" y="4208843"/>
            <a:ext cx="3169328" cy="1434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934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C-level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C353B-EA68-48D8-916C-71790835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6" y="2087834"/>
            <a:ext cx="11312355" cy="1074443"/>
          </a:xfrm>
          <a:prstGeom prst="rect">
            <a:avLst/>
          </a:prstGeom>
        </p:spPr>
      </p:pic>
      <p:sp>
        <p:nvSpPr>
          <p:cNvPr id="6" name="Ondertitel 2">
            <a:extLst>
              <a:ext uri="{FF2B5EF4-FFF2-40B4-BE49-F238E27FC236}">
                <a16:creationId xmlns:a16="http://schemas.microsoft.com/office/drawing/2014/main" id="{B7121921-E016-41FC-B320-AC434C40D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16" y="3162277"/>
            <a:ext cx="45719" cy="2340412"/>
          </a:xfrm>
        </p:spPr>
        <p:txBody>
          <a:bodyPr/>
          <a:lstStyle/>
          <a:p>
            <a:pPr algn="l"/>
            <a:endParaRPr lang="nl-BE" dirty="0"/>
          </a:p>
        </p:txBody>
      </p:sp>
      <p:pic>
        <p:nvPicPr>
          <p:cNvPr id="7" name="Picture 4" descr="Arrow PNG Transparent Images | PNG All">
            <a:extLst>
              <a:ext uri="{FF2B5EF4-FFF2-40B4-BE49-F238E27FC236}">
                <a16:creationId xmlns:a16="http://schemas.microsoft.com/office/drawing/2014/main" id="{0E5F74C6-C731-453E-ACEB-10D777A3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83740" y="3334180"/>
            <a:ext cx="1136116" cy="8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6AEA67D-5385-42A3-ABDD-46434E96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235" y="4555352"/>
            <a:ext cx="6717476" cy="18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1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C-level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B7121921-E016-41FC-B320-AC434C40D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32080" y="2238111"/>
            <a:ext cx="897436" cy="35071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C18A6D8-7CD5-44DD-91CB-3A3EEB70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38" y="2079020"/>
            <a:ext cx="1611762" cy="206014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835F62A-2305-404B-A7B2-B0412647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39" y="4333649"/>
            <a:ext cx="1611761" cy="224769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9F2C0E31-5998-44F4-A00A-5D4BB698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971" y="2548940"/>
            <a:ext cx="2309060" cy="114309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924E105-97EB-4BB3-ABF8-CC953F22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41" y="2633927"/>
            <a:ext cx="2688892" cy="973123"/>
          </a:xfrm>
          <a:prstGeom prst="rect">
            <a:avLst/>
          </a:prstGeom>
        </p:spPr>
      </p:pic>
      <p:pic>
        <p:nvPicPr>
          <p:cNvPr id="14" name="Picture 4" descr="Arrow PNG Transparent Images | PNG All">
            <a:extLst>
              <a:ext uri="{FF2B5EF4-FFF2-40B4-BE49-F238E27FC236}">
                <a16:creationId xmlns:a16="http://schemas.microsoft.com/office/drawing/2014/main" id="{CF864A11-C94D-4195-9129-E38A10DF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60" y="2390127"/>
            <a:ext cx="1928610" cy="14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CFB033B6-84DB-44FB-9354-A47545C55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442" y="4709017"/>
            <a:ext cx="3209753" cy="164514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9446EE9-7595-422A-994E-4950EF4A2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4850" y="4841240"/>
            <a:ext cx="3867532" cy="1512919"/>
          </a:xfrm>
          <a:prstGeom prst="rect">
            <a:avLst/>
          </a:prstGeom>
        </p:spPr>
      </p:pic>
      <p:pic>
        <p:nvPicPr>
          <p:cNvPr id="18" name="Picture 4" descr="Arrow PNG Transparent Images | PNG All">
            <a:extLst>
              <a:ext uri="{FF2B5EF4-FFF2-40B4-BE49-F238E27FC236}">
                <a16:creationId xmlns:a16="http://schemas.microsoft.com/office/drawing/2014/main" id="{7C62DA69-4247-48E6-BE51-2C052810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55" y="4973463"/>
            <a:ext cx="1449303" cy="109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1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768C55A-48B0-47FD-9278-C3C2E1DD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31" y="1884538"/>
            <a:ext cx="8736850" cy="1338576"/>
          </a:xfrm>
          <a:prstGeom prst="rect">
            <a:avLst/>
          </a:prstGeom>
        </p:spPr>
      </p:pic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35715" y="1397976"/>
            <a:ext cx="206556" cy="4973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1DA9DDE-6AA5-4BFA-9AE1-E95022A1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1" y="3901440"/>
            <a:ext cx="4031622" cy="23368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6701C32-B4FD-4FD8-B102-1DC7E31F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83" y="4196237"/>
            <a:ext cx="5112531" cy="15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0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046480" y="1699630"/>
            <a:ext cx="176076" cy="4853569"/>
          </a:xfrm>
        </p:spPr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AE0A338A-280F-4AB9-9B16-E860651D742E}"/>
              </a:ext>
            </a:extLst>
          </p:cNvPr>
          <p:cNvSpPr txBox="1"/>
          <p:nvPr/>
        </p:nvSpPr>
        <p:spPr>
          <a:xfrm>
            <a:off x="11756045" y="2564367"/>
            <a:ext cx="44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(2)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2CF6BE3-FAED-4CE9-9B46-B1B5F4A9FC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0596" y="1891403"/>
            <a:ext cx="2727960" cy="54534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0EBB5690-2DB6-4445-8828-C532409C8F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" y="3429000"/>
            <a:ext cx="4729480" cy="3186430"/>
          </a:xfrm>
          <a:prstGeom prst="rect">
            <a:avLst/>
          </a:prstGeom>
        </p:spPr>
      </p:pic>
      <p:pic>
        <p:nvPicPr>
          <p:cNvPr id="15" name="Picture 4" descr="Arrow PNG Transparent Images | PNG All">
            <a:extLst>
              <a:ext uri="{FF2B5EF4-FFF2-40B4-BE49-F238E27FC236}">
                <a16:creationId xmlns:a16="http://schemas.microsoft.com/office/drawing/2014/main" id="{B183EE55-A08A-4E16-87BF-6BAA54DD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64687" y="2764975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6399DC0-5FF5-42C0-BA8D-1BACE6AE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363" y="2107287"/>
            <a:ext cx="1479889" cy="3186430"/>
          </a:xfrm>
          <a:prstGeom prst="rect">
            <a:avLst/>
          </a:prstGeom>
        </p:spPr>
      </p:pic>
      <p:pic>
        <p:nvPicPr>
          <p:cNvPr id="17" name="Picture 4" descr="Arrow PNG Transparent Images | PNG All">
            <a:extLst>
              <a:ext uri="{FF2B5EF4-FFF2-40B4-BE49-F238E27FC236}">
                <a16:creationId xmlns:a16="http://schemas.microsoft.com/office/drawing/2014/main" id="{2247AB4A-7675-4CD8-8E6E-2B56E2AB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7572">
            <a:off x="5369176" y="3021291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F3D87F3-0548-420F-B1EF-78E0C4588D3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98280" y="1995912"/>
            <a:ext cx="3786327" cy="1321713"/>
          </a:xfrm>
          <a:prstGeom prst="rect">
            <a:avLst/>
          </a:prstGeom>
        </p:spPr>
      </p:pic>
      <p:pic>
        <p:nvPicPr>
          <p:cNvPr id="19" name="Picture 4" descr="Arrow PNG Transparent Images | PNG All">
            <a:extLst>
              <a:ext uri="{FF2B5EF4-FFF2-40B4-BE49-F238E27FC236}">
                <a16:creationId xmlns:a16="http://schemas.microsoft.com/office/drawing/2014/main" id="{0644A368-DA78-4F35-9498-12B9BCBDF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14" y="2335173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846AC1A-5FCE-4AE8-8A2D-AFD0DF080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349" y="4770056"/>
            <a:ext cx="4938188" cy="1463167"/>
          </a:xfrm>
          <a:prstGeom prst="rect">
            <a:avLst/>
          </a:prstGeom>
        </p:spPr>
      </p:pic>
      <p:pic>
        <p:nvPicPr>
          <p:cNvPr id="21" name="Picture 4" descr="Arrow PNG Transparent Images | PNG All">
            <a:extLst>
              <a:ext uri="{FF2B5EF4-FFF2-40B4-BE49-F238E27FC236}">
                <a16:creationId xmlns:a16="http://schemas.microsoft.com/office/drawing/2014/main" id="{E13F9B48-F93C-4297-9AA3-6DC0636A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96955" y="3626705"/>
            <a:ext cx="1101499" cy="8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3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/>
              <a:t>Red team: B-level</a:t>
            </a:r>
            <a:endParaRPr lang="nl-BE" dirty="0"/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751840" y="2004431"/>
            <a:ext cx="477520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E810186-8AEE-440B-B0D3-E0DE64B6ED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20673" y="1902739"/>
            <a:ext cx="7787640" cy="1249045"/>
          </a:xfrm>
          <a:prstGeom prst="rect">
            <a:avLst/>
          </a:prstGeom>
        </p:spPr>
      </p:pic>
      <p:pic>
        <p:nvPicPr>
          <p:cNvPr id="10" name="Picture 4" descr="Arrow PNG Transparent Images | PNG All">
            <a:extLst>
              <a:ext uri="{FF2B5EF4-FFF2-40B4-BE49-F238E27FC236}">
                <a16:creationId xmlns:a16="http://schemas.microsoft.com/office/drawing/2014/main" id="{542EBC33-7B75-40F8-9A6F-2A91C7B05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40107" y="3354614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A191089-86E7-4B37-BA4A-8336921372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93163" y="4069331"/>
            <a:ext cx="5760720" cy="88836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21AC4AF-344A-4050-BC67-00EB36035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9" y="5531628"/>
            <a:ext cx="4600215" cy="97312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E093CB1-6E77-4F0D-852A-E0B9F4B7C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545" y="5451051"/>
            <a:ext cx="4694968" cy="1053700"/>
          </a:xfrm>
          <a:prstGeom prst="rect">
            <a:avLst/>
          </a:prstGeom>
        </p:spPr>
      </p:pic>
      <p:pic>
        <p:nvPicPr>
          <p:cNvPr id="16" name="Picture 4" descr="Arrow PNG Transparent Images | PNG All">
            <a:extLst>
              <a:ext uri="{FF2B5EF4-FFF2-40B4-BE49-F238E27FC236}">
                <a16:creationId xmlns:a16="http://schemas.microsoft.com/office/drawing/2014/main" id="{D4C96029-93F5-41E0-89FB-F371B476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87842">
            <a:off x="2352217" y="4852127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rrow PNG Transparent Images | PNG All">
            <a:extLst>
              <a:ext uri="{FF2B5EF4-FFF2-40B4-BE49-F238E27FC236}">
                <a16:creationId xmlns:a16="http://schemas.microsoft.com/office/drawing/2014/main" id="{6D168EFA-E581-47B0-9AF3-5ECD49EB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74" y="5800260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5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137920" y="1884538"/>
            <a:ext cx="128351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2B1F646-FB7E-4823-AD38-C519A40C1A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240" y="1884538"/>
            <a:ext cx="6111240" cy="973124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96C45A4-EA19-4D87-AF56-4EA67ACD4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0" y="4000339"/>
            <a:ext cx="3161064" cy="2524461"/>
          </a:xfrm>
          <a:prstGeom prst="rect">
            <a:avLst/>
          </a:prstGeom>
        </p:spPr>
      </p:pic>
      <p:pic>
        <p:nvPicPr>
          <p:cNvPr id="12" name="Picture 4" descr="Arrow PNG Transparent Images | PNG All">
            <a:extLst>
              <a:ext uri="{FF2B5EF4-FFF2-40B4-BE49-F238E27FC236}">
                <a16:creationId xmlns:a16="http://schemas.microsoft.com/office/drawing/2014/main" id="{2E7461B2-F7F1-426C-9E32-5E41D14B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85966" y="3173056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471CD2F-B5E2-4943-BF90-15C2CAE85F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1310" y="4267588"/>
            <a:ext cx="2618105" cy="2218690"/>
          </a:xfrm>
          <a:prstGeom prst="rect">
            <a:avLst/>
          </a:prstGeom>
        </p:spPr>
      </p:pic>
      <p:pic>
        <p:nvPicPr>
          <p:cNvPr id="14" name="Picture 4" descr="Arrow PNG Transparent Images | PNG All">
            <a:extLst>
              <a:ext uri="{FF2B5EF4-FFF2-40B4-BE49-F238E27FC236}">
                <a16:creationId xmlns:a16="http://schemas.microsoft.com/office/drawing/2014/main" id="{9EF20B35-D96E-40C1-908A-688BAC72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88" y="5159511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0194FF3-29C2-4DDB-A9AE-F08E70C3E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695" y="2320405"/>
            <a:ext cx="3817951" cy="1074513"/>
          </a:xfrm>
          <a:prstGeom prst="rect">
            <a:avLst/>
          </a:prstGeom>
        </p:spPr>
      </p:pic>
      <p:pic>
        <p:nvPicPr>
          <p:cNvPr id="15" name="Picture 4" descr="Arrow PNG Transparent Images | PNG All">
            <a:extLst>
              <a:ext uri="{FF2B5EF4-FFF2-40B4-BE49-F238E27FC236}">
                <a16:creationId xmlns:a16="http://schemas.microsoft.com/office/drawing/2014/main" id="{C3D2D1AC-75DC-4F46-B08A-73BDA3DA5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11782">
            <a:off x="7061490" y="3407670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00AEA44-8921-45A0-A607-033C7BA2D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621" y="4385282"/>
            <a:ext cx="3917019" cy="647756"/>
          </a:xfrm>
          <a:prstGeom prst="rect">
            <a:avLst/>
          </a:prstGeom>
        </p:spPr>
      </p:pic>
      <p:pic>
        <p:nvPicPr>
          <p:cNvPr id="17" name="Picture 4" descr="Arrow PNG Transparent Images | PNG All">
            <a:extLst>
              <a:ext uri="{FF2B5EF4-FFF2-40B4-BE49-F238E27FC236}">
                <a16:creationId xmlns:a16="http://schemas.microsoft.com/office/drawing/2014/main" id="{D2F7D27B-EE67-4BC5-8B1D-93A4269E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95992">
            <a:off x="9281098" y="3574841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9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188720" y="1709790"/>
            <a:ext cx="138511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AD03657-60BB-426B-A4A3-F8A214BF8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" y="1989772"/>
            <a:ext cx="5760720" cy="6635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8AA388B-3FD4-46E8-90B8-189586DA27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1480" y="2758580"/>
            <a:ext cx="5760720" cy="67041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2CAD6E-7F57-49EA-9884-534A991070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1480" y="3660959"/>
            <a:ext cx="5760720" cy="47561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0E57381A-1823-4D0A-B4A9-18377F096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0" y="4973463"/>
            <a:ext cx="4979790" cy="1632494"/>
          </a:xfrm>
          <a:prstGeom prst="rect">
            <a:avLst/>
          </a:prstGeom>
        </p:spPr>
      </p:pic>
      <p:pic>
        <p:nvPicPr>
          <p:cNvPr id="16" name="Picture 4" descr="Arrow PNG Transparent Images | PNG All">
            <a:extLst>
              <a:ext uri="{FF2B5EF4-FFF2-40B4-BE49-F238E27FC236}">
                <a16:creationId xmlns:a16="http://schemas.microsoft.com/office/drawing/2014/main" id="{49D73E3E-428D-4118-95DB-DAC2FB3B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97971" y="4299075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AC70CCD-AA80-4F22-AC42-0B78BD779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468" y="5078339"/>
            <a:ext cx="3002224" cy="1422741"/>
          </a:xfrm>
          <a:prstGeom prst="rect">
            <a:avLst/>
          </a:prstGeom>
        </p:spPr>
      </p:pic>
      <p:pic>
        <p:nvPicPr>
          <p:cNvPr id="17" name="Picture 4" descr="Arrow PNG Transparent Images | PNG All">
            <a:extLst>
              <a:ext uri="{FF2B5EF4-FFF2-40B4-BE49-F238E27FC236}">
                <a16:creationId xmlns:a16="http://schemas.microsoft.com/office/drawing/2014/main" id="{BE30AE9B-2130-4A06-8B63-01CB7005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56" y="5690641"/>
            <a:ext cx="675851" cy="51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0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188720" y="1709790"/>
            <a:ext cx="138511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81CA723-C8AC-4540-9D2A-AEA4A6DF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80" y="2010394"/>
            <a:ext cx="10241624" cy="105792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9A263D1-F64F-4EC3-8936-8AFC51E08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2780" y="4227065"/>
            <a:ext cx="5464810" cy="1057925"/>
          </a:xfrm>
          <a:prstGeom prst="rect">
            <a:avLst/>
          </a:prstGeom>
        </p:spPr>
      </p:pic>
      <p:pic>
        <p:nvPicPr>
          <p:cNvPr id="15" name="Picture 4" descr="Arrow PNG Transparent Images | PNG All">
            <a:extLst>
              <a:ext uri="{FF2B5EF4-FFF2-40B4-BE49-F238E27FC236}">
                <a16:creationId xmlns:a16="http://schemas.microsoft.com/office/drawing/2014/main" id="{A2160C16-82DD-4928-B553-E3FF1938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47729" y="3308316"/>
            <a:ext cx="940946" cy="7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535E420-0BFB-4338-A2EF-9FFDF67B05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81900" y="4135632"/>
            <a:ext cx="4173220" cy="1240790"/>
          </a:xfrm>
          <a:prstGeom prst="rect">
            <a:avLst/>
          </a:prstGeom>
        </p:spPr>
      </p:pic>
      <p:pic>
        <p:nvPicPr>
          <p:cNvPr id="20" name="Picture 4" descr="Arrow PNG Transparent Images | PNG All">
            <a:extLst>
              <a:ext uri="{FF2B5EF4-FFF2-40B4-BE49-F238E27FC236}">
                <a16:creationId xmlns:a16="http://schemas.microsoft.com/office/drawing/2014/main" id="{DA463B78-5CEC-4538-8FF1-08C34B24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54" y="4321309"/>
            <a:ext cx="1147926" cy="8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3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588482D2-3C0B-4F31-9FD4-DDEE508C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1188720" y="1709790"/>
            <a:ext cx="138511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1361BDF-DFD1-47CF-8197-404D80315A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0" y="2036938"/>
            <a:ext cx="9895840" cy="43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A(+)-level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8D65002-5F5F-4213-8DFE-AE38A65F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379276" y="1811390"/>
            <a:ext cx="37927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BB2652E-33C4-469C-ADB0-C11D592315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6600" y="1907540"/>
            <a:ext cx="3246120" cy="205486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CBBB1DE-0E9A-4D01-BBA0-83FB17F0B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5720" y="1884538"/>
            <a:ext cx="5760720" cy="2245995"/>
          </a:xfrm>
          <a:prstGeom prst="rect">
            <a:avLst/>
          </a:prstGeom>
        </p:spPr>
      </p:pic>
      <p:pic>
        <p:nvPicPr>
          <p:cNvPr id="15" name="Picture 4" descr="Arrow PNG Transparent Images | PNG All">
            <a:extLst>
              <a:ext uri="{FF2B5EF4-FFF2-40B4-BE49-F238E27FC236}">
                <a16:creationId xmlns:a16="http://schemas.microsoft.com/office/drawing/2014/main" id="{1CEE8924-17D8-4F03-9F4F-04494876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98" y="2559558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77EED76F-ADCF-4908-9205-7D5C5413AD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91740" y="4637420"/>
            <a:ext cx="2981960" cy="1966453"/>
          </a:xfrm>
          <a:prstGeom prst="rect">
            <a:avLst/>
          </a:prstGeom>
        </p:spPr>
      </p:pic>
      <p:pic>
        <p:nvPicPr>
          <p:cNvPr id="17" name="Picture 4" descr="Arrow PNG Transparent Images | PNG All">
            <a:extLst>
              <a:ext uri="{FF2B5EF4-FFF2-40B4-BE49-F238E27FC236}">
                <a16:creationId xmlns:a16="http://schemas.microsoft.com/office/drawing/2014/main" id="{0BD7C328-262A-44C2-BA79-AE24D46C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3576">
            <a:off x="5455198" y="4430141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3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9BCCC47A-4CF0-4690-BD5F-0E5D6606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346" y="1892390"/>
            <a:ext cx="9440034" cy="4374186"/>
          </a:xfrm>
        </p:spPr>
        <p:txBody>
          <a:bodyPr>
            <a:norm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 err="1"/>
              <a:t>Yellow</a:t>
            </a:r>
            <a:r>
              <a:rPr lang="nl-BE" dirty="0"/>
              <a:t> team: C-level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 err="1"/>
              <a:t>Yellow</a:t>
            </a:r>
            <a:r>
              <a:rPr lang="nl-BE" dirty="0"/>
              <a:t> team: B-level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Blue team: C-level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Blue team: B-level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Blue team: A(+)-level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Red team: C-level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Red team: B-level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/>
              <a:t>Red team: A(+)- level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BE" dirty="0" err="1"/>
              <a:t>Teamgrading</a:t>
            </a:r>
            <a:endParaRPr lang="nl-BE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C9C39F5-5AAB-4ABE-94ED-82D70A2A9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5" y="752024"/>
            <a:ext cx="8791575" cy="973123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Inhoudsopgave</a:t>
            </a:r>
          </a:p>
        </p:txBody>
      </p:sp>
    </p:spTree>
    <p:extLst>
      <p:ext uri="{BB962C8B-B14F-4D97-AF65-F5344CB8AC3E}">
        <p14:creationId xmlns:p14="http://schemas.microsoft.com/office/powerpoint/2010/main" val="288961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A(+)-level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8D65002-5F5F-4213-8DFE-AE38A65F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409756" y="1618350"/>
            <a:ext cx="409756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1EF33A0-7EB8-4828-934F-64F907D42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380" y="2405062"/>
            <a:ext cx="4544060" cy="327437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9AA75A8-70B4-4831-98B2-B731957A25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87832" y="2563971"/>
            <a:ext cx="3554095" cy="2956560"/>
          </a:xfrm>
          <a:prstGeom prst="rect">
            <a:avLst/>
          </a:prstGeom>
        </p:spPr>
      </p:pic>
      <p:pic>
        <p:nvPicPr>
          <p:cNvPr id="12" name="Picture 4" descr="Arrow PNG Transparent Images | PNG All">
            <a:extLst>
              <a:ext uri="{FF2B5EF4-FFF2-40B4-BE49-F238E27FC236}">
                <a16:creationId xmlns:a16="http://schemas.microsoft.com/office/drawing/2014/main" id="{0664FB8A-8973-4F2D-BEBB-5B4A21C0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02" y="3666839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7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A(+)-level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8D65002-5F5F-4213-8DFE-AE38A65F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494720" y="1884538"/>
            <a:ext cx="494720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B146CBA-9CCE-43B5-B078-A34BCB0E57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2470" y="2776220"/>
            <a:ext cx="2569210" cy="26695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B6220C7-613B-4A0D-AF05-2695E96840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3570" y="2549525"/>
            <a:ext cx="3467100" cy="3092450"/>
          </a:xfrm>
          <a:prstGeom prst="rect">
            <a:avLst/>
          </a:prstGeom>
        </p:spPr>
      </p:pic>
      <p:pic>
        <p:nvPicPr>
          <p:cNvPr id="20" name="Picture 4" descr="Arrow PNG Transparent Images | PNG All">
            <a:extLst>
              <a:ext uri="{FF2B5EF4-FFF2-40B4-BE49-F238E27FC236}">
                <a16:creationId xmlns:a16="http://schemas.microsoft.com/office/drawing/2014/main" id="{A29C2978-ADCD-452A-BDA7-8B0703ED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48" y="3735578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44FFECB-B80C-4ACC-87FE-2F9FA7BE21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91992" y="3665220"/>
            <a:ext cx="3086100" cy="891540"/>
          </a:xfrm>
          <a:prstGeom prst="rect">
            <a:avLst/>
          </a:prstGeom>
        </p:spPr>
      </p:pic>
      <p:pic>
        <p:nvPicPr>
          <p:cNvPr id="24" name="Picture 4" descr="Arrow PNG Transparent Images | PNG All">
            <a:extLst>
              <a:ext uri="{FF2B5EF4-FFF2-40B4-BE49-F238E27FC236}">
                <a16:creationId xmlns:a16="http://schemas.microsoft.com/office/drawing/2014/main" id="{F3B18E42-C74E-4B52-BC92-159B2CBC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588" y="3719502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0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A(+)-level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8D65002-5F5F-4213-8DFE-AE38A65F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494720" y="1884538"/>
            <a:ext cx="494720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E7DD9B3-B35A-4581-A012-87B02E5B60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1320" y="1884538"/>
            <a:ext cx="5760720" cy="2188845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FC1A411-594C-4B51-9A33-CAD82C26D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6" y="5541233"/>
            <a:ext cx="5839064" cy="749162"/>
          </a:xfrm>
          <a:prstGeom prst="rect">
            <a:avLst/>
          </a:prstGeom>
        </p:spPr>
      </p:pic>
      <p:pic>
        <p:nvPicPr>
          <p:cNvPr id="11" name="Picture 4" descr="Arrow PNG Transparent Images | PNG All">
            <a:extLst>
              <a:ext uri="{FF2B5EF4-FFF2-40B4-BE49-F238E27FC236}">
                <a16:creationId xmlns:a16="http://schemas.microsoft.com/office/drawing/2014/main" id="{C363CE92-2B22-4C80-A082-C3833AD5F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77632" y="4431895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EF0BEBF-045F-46CA-A360-0523361DEB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63360" y="1962150"/>
            <a:ext cx="4884420" cy="251460"/>
          </a:xfrm>
          <a:prstGeom prst="rect">
            <a:avLst/>
          </a:prstGeom>
        </p:spPr>
      </p:pic>
      <p:pic>
        <p:nvPicPr>
          <p:cNvPr id="15" name="Picture 4" descr="Arrow PNG Transparent Images | PNG All">
            <a:extLst>
              <a:ext uri="{FF2B5EF4-FFF2-40B4-BE49-F238E27FC236}">
                <a16:creationId xmlns:a16="http://schemas.microsoft.com/office/drawing/2014/main" id="{7B0CD694-C7F6-4242-BE5A-1AF88D34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09909" y="2677276"/>
            <a:ext cx="991322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9E8A42FE-8CB7-4FCF-8C1E-0A8E72161B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23710" y="3891766"/>
            <a:ext cx="4884420" cy="21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A(+)-level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8D65002-5F5F-4213-8DFE-AE38A65F4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-494720" y="1884538"/>
            <a:ext cx="494720" cy="485356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nl-BE" dirty="0">
              <a:sym typeface="Wingdings" panose="05000000000000000000" pitchFamily="2" charset="2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986C98F-49EF-4994-B1C7-E0A811334B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5216" y="2197734"/>
            <a:ext cx="9014064" cy="3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44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6119E754-69D2-4100-91FC-A27D94492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2362711"/>
            <a:ext cx="9440034" cy="833496"/>
          </a:xfrm>
        </p:spPr>
        <p:txBody>
          <a:bodyPr/>
          <a:lstStyle/>
          <a:p>
            <a:r>
              <a:rPr lang="nl-BE" dirty="0" err="1"/>
              <a:t>Teamgrading</a:t>
            </a:r>
            <a:r>
              <a:rPr lang="nl-BE" dirty="0"/>
              <a:t>: ja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12E55CE-01EC-42D3-A2C6-D01AB7C16CCE}"/>
              </a:ext>
            </a:extLst>
          </p:cNvPr>
          <p:cNvSpPr txBox="1">
            <a:spLocks/>
          </p:cNvSpPr>
          <p:nvPr/>
        </p:nvSpPr>
        <p:spPr>
          <a:xfrm>
            <a:off x="1694576" y="911415"/>
            <a:ext cx="8791575" cy="9731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/>
              <a:t>Presentatie - sec adv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B404AAC-4575-40E9-A22C-34B70D097840}"/>
              </a:ext>
            </a:extLst>
          </p:cNvPr>
          <p:cNvSpPr/>
          <p:nvPr/>
        </p:nvSpPr>
        <p:spPr>
          <a:xfrm>
            <a:off x="4819431" y="2062202"/>
            <a:ext cx="2541864" cy="1134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630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30065331-35F3-45E4-9E3D-CAEDEFC36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4574" y="2004431"/>
            <a:ext cx="8791575" cy="35071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Demo </a:t>
            </a:r>
            <a:r>
              <a:rPr lang="nl-BE" dirty="0" err="1"/>
              <a:t>yellow</a:t>
            </a:r>
            <a:r>
              <a:rPr lang="nl-BE" dirty="0"/>
              <a:t> team resultaat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Login en verificatie vanaf het begin geïmplementeerd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Informatie demo course </a:t>
            </a:r>
            <a:r>
              <a:rPr lang="nl-BE" dirty="0" err="1"/>
              <a:t>pluralsight</a:t>
            </a:r>
            <a:endParaRPr lang="nl-BE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Keys genereren voor gebruikers / berichten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Bestanden versturen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Uitgelezen als byte array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Geëncrypteerd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7E90D8F-0C8E-45CC-A5F8-7B98263A9AE2}"/>
              </a:ext>
            </a:extLst>
          </p:cNvPr>
          <p:cNvSpPr txBox="1">
            <a:spLocks/>
          </p:cNvSpPr>
          <p:nvPr/>
        </p:nvSpPr>
        <p:spPr>
          <a:xfrm>
            <a:off x="1694575" y="903026"/>
            <a:ext cx="8791575" cy="9731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BE" dirty="0" err="1"/>
              <a:t>Yellow</a:t>
            </a:r>
            <a:r>
              <a:rPr lang="nl-BE" dirty="0"/>
              <a:t> team: C-level</a:t>
            </a:r>
          </a:p>
        </p:txBody>
      </p:sp>
    </p:spTree>
    <p:extLst>
      <p:ext uri="{BB962C8B-B14F-4D97-AF65-F5344CB8AC3E}">
        <p14:creationId xmlns:p14="http://schemas.microsoft.com/office/powerpoint/2010/main" val="175552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79FDF50-3603-415A-A44E-A5DE4B9B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 err="1"/>
              <a:t>Yellow</a:t>
            </a:r>
            <a:r>
              <a:rPr lang="nl-BE" dirty="0"/>
              <a:t>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A4BD2A40-1F41-4A31-A227-7E024AF7E669}"/>
              </a:ext>
            </a:extLst>
          </p:cNvPr>
          <p:cNvSpPr txBox="1">
            <a:spLocks/>
          </p:cNvSpPr>
          <p:nvPr/>
        </p:nvSpPr>
        <p:spPr>
          <a:xfrm>
            <a:off x="1694575" y="2029597"/>
            <a:ext cx="8791575" cy="2466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Login en verificatie – hoe?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Meerdere accounts kunnen registreren</a:t>
            </a:r>
          </a:p>
        </p:txBody>
      </p:sp>
    </p:spTree>
    <p:extLst>
      <p:ext uri="{BB962C8B-B14F-4D97-AF65-F5344CB8AC3E}">
        <p14:creationId xmlns:p14="http://schemas.microsoft.com/office/powerpoint/2010/main" val="52470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ABEC1FD-1DC9-47E0-BAED-F7DF226F2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Blue team: C-level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F756C1F0-85C6-4081-9730-634EC8E0CF33}"/>
              </a:ext>
            </a:extLst>
          </p:cNvPr>
          <p:cNvSpPr txBox="1">
            <a:spLocks/>
          </p:cNvSpPr>
          <p:nvPr/>
        </p:nvSpPr>
        <p:spPr>
          <a:xfrm>
            <a:off x="1694576" y="1884538"/>
            <a:ext cx="8791575" cy="49734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Begin: installaties voltooien om de testen uit te voeren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Nessus en </a:t>
            </a:r>
            <a:r>
              <a:rPr lang="nl-BE" dirty="0" err="1"/>
              <a:t>nmap</a:t>
            </a:r>
            <a:r>
              <a:rPr lang="nl-BE" dirty="0"/>
              <a:t> op de systemen loslaten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Bij Windows 10 (met firewall)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/>
              <a:t>Nessus: 4 kleine </a:t>
            </a:r>
            <a:r>
              <a:rPr lang="nl-BE" dirty="0" err="1"/>
              <a:t>vulnerabilities</a:t>
            </a:r>
            <a:endParaRPr lang="nl-BE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 err="1"/>
              <a:t>Nmap</a:t>
            </a:r>
            <a:r>
              <a:rPr lang="nl-BE" dirty="0"/>
              <a:t>: 1 open poort gevonden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Bij Windows 10 (zonder firewall)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/>
              <a:t>Nessus: Veel </a:t>
            </a:r>
            <a:r>
              <a:rPr lang="nl-BE" dirty="0" err="1"/>
              <a:t>vulnerabilities</a:t>
            </a:r>
            <a:r>
              <a:rPr lang="nl-BE" dirty="0"/>
              <a:t> – 1 severe (SMB </a:t>
            </a:r>
            <a:r>
              <a:rPr lang="nl-BE" dirty="0" err="1"/>
              <a:t>Signing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)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nl-BE" dirty="0"/>
              <a:t>Kwetsbaar voor MITM-attacks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 err="1"/>
              <a:t>Nmap</a:t>
            </a:r>
            <a:r>
              <a:rPr lang="nl-BE" dirty="0"/>
              <a:t>: 4 open poorten gevonden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Bij Metasploitable3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/>
              <a:t>Nessus: 73 </a:t>
            </a:r>
            <a:r>
              <a:rPr lang="nl-BE" dirty="0" err="1"/>
              <a:t>vulnerabilities</a:t>
            </a:r>
            <a:endParaRPr lang="nl-BE" dirty="0"/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nl-BE" dirty="0"/>
              <a:t>Belangrijksten melden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nl-BE" dirty="0"/>
              <a:t>host versie van </a:t>
            </a:r>
            <a:r>
              <a:rPr lang="nl-BE" dirty="0" err="1"/>
              <a:t>windows</a:t>
            </a:r>
            <a:r>
              <a:rPr lang="nl-BE" dirty="0"/>
              <a:t> en web </a:t>
            </a:r>
            <a:r>
              <a:rPr lang="nl-BE" dirty="0" err="1"/>
              <a:t>scripting</a:t>
            </a:r>
            <a:r>
              <a:rPr lang="nl-BE" dirty="0"/>
              <a:t> programmeertaal niet meer ondersteund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nl-BE" dirty="0"/>
              <a:t>Door fout in </a:t>
            </a:r>
            <a:r>
              <a:rPr lang="nl-BE" dirty="0" err="1"/>
              <a:t>windows</a:t>
            </a:r>
            <a:r>
              <a:rPr lang="nl-BE" dirty="0"/>
              <a:t> kan men willekeurige code uitvoeren</a:t>
            </a:r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nl-BE" dirty="0"/>
              <a:t>Host web server heeft </a:t>
            </a:r>
            <a:r>
              <a:rPr lang="nl-BE" dirty="0" err="1"/>
              <a:t>java</a:t>
            </a:r>
            <a:r>
              <a:rPr lang="nl-BE" dirty="0"/>
              <a:t> applicatie aangetast door remote code </a:t>
            </a:r>
            <a:r>
              <a:rPr lang="nl-BE" dirty="0" err="1"/>
              <a:t>execution</a:t>
            </a:r>
            <a:endParaRPr lang="nl-BE" dirty="0"/>
          </a:p>
          <a:p>
            <a:pPr marL="2171700" lvl="4" indent="-342900" algn="l">
              <a:buFont typeface="Arial" panose="020B0604020202020204" pitchFamily="34" charset="0"/>
              <a:buChar char="•"/>
            </a:pPr>
            <a:r>
              <a:rPr lang="nl-BE" dirty="0"/>
              <a:t>Host gebruikt mogelijk aangetaste </a:t>
            </a:r>
            <a:r>
              <a:rPr lang="nl-BE" dirty="0" err="1"/>
              <a:t>php</a:t>
            </a:r>
            <a:r>
              <a:rPr lang="nl-BE" dirty="0"/>
              <a:t> versie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nl-BE" dirty="0" err="1"/>
              <a:t>Nmap</a:t>
            </a:r>
            <a:r>
              <a:rPr lang="nl-BE" dirty="0"/>
              <a:t>: 24 open poorten gevonden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nl-BE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31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25F1C95-8ADF-4681-9401-5873079A7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Blue team: B-level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3F0C80B9-802F-40D1-BBAA-AE2CAE91E5C2}"/>
              </a:ext>
            </a:extLst>
          </p:cNvPr>
          <p:cNvSpPr txBox="1">
            <a:spLocks/>
          </p:cNvSpPr>
          <p:nvPr/>
        </p:nvSpPr>
        <p:spPr>
          <a:xfrm>
            <a:off x="1585519" y="2029597"/>
            <a:ext cx="8900631" cy="30845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Gebruikte </a:t>
            </a:r>
            <a:r>
              <a:rPr lang="nl-BE" dirty="0" err="1"/>
              <a:t>forensics</a:t>
            </a:r>
            <a:r>
              <a:rPr lang="nl-BE" dirty="0"/>
              <a:t> software: </a:t>
            </a:r>
            <a:r>
              <a:rPr lang="nl-BE" dirty="0" err="1"/>
              <a:t>Volatility</a:t>
            </a:r>
            <a:endParaRPr lang="nl-B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Image info ophalen (1)</a:t>
            </a:r>
            <a:endParaRPr lang="nl-BE" dirty="0">
              <a:sym typeface="Wingdings" panose="05000000000000000000" pitchFamily="2" charset="2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>
                <a:sym typeface="Wingdings" panose="05000000000000000000" pitchFamily="2" charset="2"/>
              </a:rPr>
              <a:t>Resultaat: </a:t>
            </a:r>
            <a:r>
              <a:rPr lang="nl-NL" dirty="0">
                <a:effectLst/>
              </a:rPr>
              <a:t>Win7SP1x64</a:t>
            </a:r>
            <a:endParaRPr lang="nl-BE" dirty="0"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>
                <a:effectLst/>
              </a:rPr>
              <a:t>Wachtwoord ophalen (2)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>
                <a:effectLst/>
              </a:rPr>
              <a:t>Resultaat: </a:t>
            </a:r>
            <a:r>
              <a:rPr lang="nl-BE" dirty="0" err="1">
                <a:effectLst/>
              </a:rPr>
              <a:t>MortyIsReallyAnOtter</a:t>
            </a:r>
            <a:endParaRPr lang="nl-NL" dirty="0">
              <a:effectLst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D6FAE47-72D2-44AC-A552-0335E9E0C2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79" y="2029597"/>
            <a:ext cx="5494090" cy="2256155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122F6CE3-4686-44E0-8439-60C1FFA78B05}"/>
              </a:ext>
            </a:extLst>
          </p:cNvPr>
          <p:cNvSpPr/>
          <p:nvPr/>
        </p:nvSpPr>
        <p:spPr>
          <a:xfrm>
            <a:off x="8330268" y="2298583"/>
            <a:ext cx="662730" cy="2013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94C1A2B-DB73-4216-A63C-27E146222B5F}"/>
              </a:ext>
            </a:extLst>
          </p:cNvPr>
          <p:cNvSpPr txBox="1"/>
          <p:nvPr/>
        </p:nvSpPr>
        <p:spPr>
          <a:xfrm>
            <a:off x="11501306" y="1627572"/>
            <a:ext cx="4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(1)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A785B34-E72F-4970-A73F-554100744D2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5"/>
          <a:stretch/>
        </p:blipFill>
        <p:spPr bwMode="auto">
          <a:xfrm>
            <a:off x="6043569" y="5114138"/>
            <a:ext cx="5943600" cy="114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F9331CB-8014-498C-8E90-38C2FAA42A55}"/>
              </a:ext>
            </a:extLst>
          </p:cNvPr>
          <p:cNvSpPr txBox="1"/>
          <p:nvPr/>
        </p:nvSpPr>
        <p:spPr>
          <a:xfrm>
            <a:off x="11501306" y="4637646"/>
            <a:ext cx="4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(2)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64ED5D7-2EF7-4DEF-998B-FB11166378FD}"/>
              </a:ext>
            </a:extLst>
          </p:cNvPr>
          <p:cNvSpPr/>
          <p:nvPr/>
        </p:nvSpPr>
        <p:spPr>
          <a:xfrm>
            <a:off x="10242958" y="5589203"/>
            <a:ext cx="1409350" cy="7822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620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562D9FF-1FEA-404B-9366-07D4DD21D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Blue team: A(+)-level</a:t>
            </a:r>
          </a:p>
        </p:txBody>
      </p:sp>
      <p:sp>
        <p:nvSpPr>
          <p:cNvPr id="5" name="Ondertitel 2">
            <a:extLst>
              <a:ext uri="{FF2B5EF4-FFF2-40B4-BE49-F238E27FC236}">
                <a16:creationId xmlns:a16="http://schemas.microsoft.com/office/drawing/2014/main" id="{3B417989-B1AE-4B5A-91D7-10232F1B5066}"/>
              </a:ext>
            </a:extLst>
          </p:cNvPr>
          <p:cNvSpPr txBox="1">
            <a:spLocks/>
          </p:cNvSpPr>
          <p:nvPr/>
        </p:nvSpPr>
        <p:spPr>
          <a:xfrm>
            <a:off x="623210" y="1884538"/>
            <a:ext cx="8900631" cy="30845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Gebruikte </a:t>
            </a:r>
            <a:r>
              <a:rPr lang="nl-BE" dirty="0" err="1"/>
              <a:t>forensics</a:t>
            </a:r>
            <a:r>
              <a:rPr lang="nl-BE" dirty="0"/>
              <a:t> software: </a:t>
            </a:r>
            <a:r>
              <a:rPr lang="nl-BE" dirty="0" err="1"/>
              <a:t>Autopsy</a:t>
            </a:r>
            <a:endParaRPr lang="nl-B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Voorbeeld</a:t>
            </a:r>
            <a:r>
              <a:rPr lang="en-US" dirty="0">
                <a:effectLst/>
              </a:rPr>
              <a:t> images </a:t>
            </a:r>
            <a:r>
              <a:rPr lang="en-US" dirty="0" err="1">
                <a:effectLst/>
              </a:rPr>
              <a:t>DigitalCorpora</a:t>
            </a:r>
            <a:r>
              <a:rPr lang="en-US" dirty="0">
                <a:effectLst/>
              </a:rPr>
              <a:t>: nps-2009-canon2, nps-2010-emails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dirty="0">
                <a:effectLst/>
              </a:rPr>
              <a:t>Canon: EXIF Metadata &gt; Handmatig de foto’s uithalen die </a:t>
            </a:r>
            <a:r>
              <a:rPr lang="nl-NL" dirty="0" err="1">
                <a:effectLst/>
              </a:rPr>
              <a:t>gefixt</a:t>
            </a:r>
            <a:r>
              <a:rPr lang="nl-NL" dirty="0">
                <a:effectLst/>
              </a:rPr>
              <a:t> zijn (1)</a:t>
            </a:r>
            <a:endParaRPr lang="nl-BE" dirty="0">
              <a:effectLst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Resultaat: (2)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BE" dirty="0"/>
              <a:t>E</a:t>
            </a:r>
            <a:r>
              <a:rPr lang="nl-NL" dirty="0">
                <a:effectLst/>
              </a:rPr>
              <a:t>mails: </a:t>
            </a:r>
            <a:r>
              <a:rPr lang="nl-NL" dirty="0" err="1">
                <a:effectLst/>
              </a:rPr>
              <a:t>Keyword</a:t>
            </a:r>
            <a:r>
              <a:rPr lang="nl-NL" dirty="0">
                <a:effectLst/>
              </a:rPr>
              <a:t> hits &gt; Email </a:t>
            </a:r>
            <a:r>
              <a:rPr lang="nl-NL" dirty="0" err="1">
                <a:effectLst/>
              </a:rPr>
              <a:t>Adresses</a:t>
            </a:r>
            <a:r>
              <a:rPr lang="nl-NL" dirty="0">
                <a:effectLst/>
              </a:rPr>
              <a:t> &gt; 26/30 gevonden &gt; laatste 4 handmatig gezocht in de files die niet in de filter voorkomen</a:t>
            </a:r>
            <a:endParaRPr lang="nl-BE" dirty="0">
              <a:effectLst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nl-BE" dirty="0"/>
              <a:t>Resultaat: (3) en (4) &gt; zie volgende slide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C688813-159C-4DA8-B167-633C69F7F3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16475"/>
            <a:ext cx="5943600" cy="20415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581C114-4A12-41D0-A57C-91D6CCDD0C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129" y="164256"/>
            <a:ext cx="1858010" cy="302895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A760966-5938-463E-9042-C28599BA3F1C}"/>
              </a:ext>
            </a:extLst>
          </p:cNvPr>
          <p:cNvSpPr txBox="1"/>
          <p:nvPr/>
        </p:nvSpPr>
        <p:spPr>
          <a:xfrm>
            <a:off x="11476139" y="444725"/>
            <a:ext cx="44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(1)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570351A-6B22-4A9A-B598-6D8FF616EC07}"/>
              </a:ext>
            </a:extLst>
          </p:cNvPr>
          <p:cNvSpPr txBox="1"/>
          <p:nvPr/>
        </p:nvSpPr>
        <p:spPr>
          <a:xfrm>
            <a:off x="11681974" y="4447143"/>
            <a:ext cx="4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75248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Blue team: A(+)-level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B18D55D-C9D7-4BDF-BBF8-0F207E9857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7" y="1884538"/>
            <a:ext cx="4702630" cy="491680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9942D66-7B04-43BC-8213-D1B151098A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63" y="1884538"/>
            <a:ext cx="5943600" cy="491680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238E6CF8-20B2-4495-8C07-7622CE5C0573}"/>
              </a:ext>
            </a:extLst>
          </p:cNvPr>
          <p:cNvSpPr txBox="1"/>
          <p:nvPr/>
        </p:nvSpPr>
        <p:spPr>
          <a:xfrm>
            <a:off x="11466808" y="1515206"/>
            <a:ext cx="44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(4)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23B312B-C061-44B3-91B3-0D7E108CBC6B}"/>
              </a:ext>
            </a:extLst>
          </p:cNvPr>
          <p:cNvSpPr txBox="1"/>
          <p:nvPr/>
        </p:nvSpPr>
        <p:spPr>
          <a:xfrm>
            <a:off x="382937" y="1515206"/>
            <a:ext cx="44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6131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248EEC1-7074-4A86-88BF-FE2F00F8C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576" y="911415"/>
            <a:ext cx="8791575" cy="973123"/>
          </a:xfrm>
        </p:spPr>
        <p:txBody>
          <a:bodyPr>
            <a:normAutofit/>
          </a:bodyPr>
          <a:lstStyle/>
          <a:p>
            <a:r>
              <a:rPr lang="nl-BE" dirty="0"/>
              <a:t>Red team: C-level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B7121921-E016-41FC-B320-AC434C40D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3015" y="6775724"/>
            <a:ext cx="4016453" cy="369333"/>
          </a:xfrm>
        </p:spPr>
        <p:txBody>
          <a:bodyPr>
            <a:normAutofit lnSpcReduction="10000"/>
          </a:bodyPr>
          <a:lstStyle/>
          <a:p>
            <a:pPr algn="l"/>
            <a:endParaRPr lang="nl-BE" dirty="0"/>
          </a:p>
        </p:txBody>
      </p:sp>
      <p:pic>
        <p:nvPicPr>
          <p:cNvPr id="1026" name="Picture 2" descr="Metasploit Framework">
            <a:extLst>
              <a:ext uri="{FF2B5EF4-FFF2-40B4-BE49-F238E27FC236}">
                <a16:creationId xmlns:a16="http://schemas.microsoft.com/office/drawing/2014/main" id="{D54C0425-504D-4D05-81C7-EBBEDC3D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57" y="2092660"/>
            <a:ext cx="2819400" cy="15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ow PNG Transparent Images | PNG All">
            <a:extLst>
              <a:ext uri="{FF2B5EF4-FFF2-40B4-BE49-F238E27FC236}">
                <a16:creationId xmlns:a16="http://schemas.microsoft.com/office/drawing/2014/main" id="{33E3C318-1841-41EE-AA79-4AC4D4E9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753" y="2189276"/>
            <a:ext cx="1928610" cy="14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CB9F85A-26C1-428C-A686-629B934C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387" y="2092660"/>
            <a:ext cx="4663844" cy="1836579"/>
          </a:xfrm>
          <a:prstGeom prst="rect">
            <a:avLst/>
          </a:prstGeom>
        </p:spPr>
      </p:pic>
      <p:pic>
        <p:nvPicPr>
          <p:cNvPr id="10" name="Picture 4" descr="Arrow PNG Transparent Images | PNG All">
            <a:extLst>
              <a:ext uri="{FF2B5EF4-FFF2-40B4-BE49-F238E27FC236}">
                <a16:creationId xmlns:a16="http://schemas.microsoft.com/office/drawing/2014/main" id="{55185665-D01E-4D02-9BE6-CB9B9F7D9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3072" y="4154601"/>
            <a:ext cx="1136116" cy="86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A966DC0-6ED6-45EC-900F-38378AE22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959" y="5371770"/>
            <a:ext cx="3387687" cy="723412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31B537-98CF-45D6-BDAE-9BD3E696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87" y="3788716"/>
            <a:ext cx="3069284" cy="30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row PNG Transparent Images | PNG All">
            <a:extLst>
              <a:ext uri="{FF2B5EF4-FFF2-40B4-BE49-F238E27FC236}">
                <a16:creationId xmlns:a16="http://schemas.microsoft.com/office/drawing/2014/main" id="{577F318F-038C-4E02-9C6B-A0DB3C41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78500" y="4823815"/>
            <a:ext cx="1928610" cy="14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08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Leisteen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Leisteen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istee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TM04033929[[fn=Leisteen]]</Template>
  <TotalTime>1</TotalTime>
  <Words>461</Words>
  <Application>Microsoft Office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Calisto MT</vt:lpstr>
      <vt:lpstr>Wingdings 2</vt:lpstr>
      <vt:lpstr>Leisteen</vt:lpstr>
      <vt:lpstr>Presentatie - sec adv</vt:lpstr>
      <vt:lpstr>Inhoudsopgave</vt:lpstr>
      <vt:lpstr>PowerPoint Presentation</vt:lpstr>
      <vt:lpstr>Yellow team: B-level</vt:lpstr>
      <vt:lpstr>Blue team: C-level</vt:lpstr>
      <vt:lpstr>Blue team: B-level</vt:lpstr>
      <vt:lpstr>Blue team: A(+)-level</vt:lpstr>
      <vt:lpstr>Blue team: A(+)-level</vt:lpstr>
      <vt:lpstr>Red team: C-level</vt:lpstr>
      <vt:lpstr>Red team: C-level</vt:lpstr>
      <vt:lpstr>Red team: C-level</vt:lpstr>
      <vt:lpstr>Red team: B-level</vt:lpstr>
      <vt:lpstr>Red team: B-level</vt:lpstr>
      <vt:lpstr>Red team: B-level</vt:lpstr>
      <vt:lpstr>Red team: B-level</vt:lpstr>
      <vt:lpstr>Red team: B-level</vt:lpstr>
      <vt:lpstr>Red team: B-level</vt:lpstr>
      <vt:lpstr>Red team: B-level</vt:lpstr>
      <vt:lpstr>Red team: A(+)-level</vt:lpstr>
      <vt:lpstr>Red team: A(+)-level</vt:lpstr>
      <vt:lpstr>Red team: A(+)-level</vt:lpstr>
      <vt:lpstr>Red team: A(+)-level</vt:lpstr>
      <vt:lpstr>Red team: A(+)-level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- sec adv</dc:title>
  <dc:creator>Gijs Iliaens</dc:creator>
  <cp:lastModifiedBy>Glenn Janssens</cp:lastModifiedBy>
  <cp:revision>37</cp:revision>
  <dcterms:created xsi:type="dcterms:W3CDTF">2020-05-10T12:40:04Z</dcterms:created>
  <dcterms:modified xsi:type="dcterms:W3CDTF">2020-05-11T13:24:54Z</dcterms:modified>
</cp:coreProperties>
</file>